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9134475" cy="12179300" type="ledg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775"/>
  </p:normalViewPr>
  <p:slideViewPr>
    <p:cSldViewPr snapToGrid="0">
      <p:cViewPr varScale="1">
        <p:scale>
          <a:sx n="59" d="100"/>
          <a:sy n="59" d="100"/>
        </p:scale>
        <p:origin x="370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1993233"/>
            <a:ext cx="7764304" cy="4240201"/>
          </a:xfrm>
        </p:spPr>
        <p:txBody>
          <a:bodyPr anchor="b"/>
          <a:lstStyle>
            <a:lvl1pPr algn="ctr">
              <a:defRPr sz="5994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1810" y="6396953"/>
            <a:ext cx="6850856" cy="2940511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743" indent="0" algn="ctr">
              <a:buNone/>
              <a:defRPr sz="1998"/>
            </a:lvl2pPr>
            <a:lvl3pPr marL="913486" indent="0" algn="ctr">
              <a:buNone/>
              <a:defRPr sz="1798"/>
            </a:lvl3pPr>
            <a:lvl4pPr marL="1370228" indent="0" algn="ctr">
              <a:buNone/>
              <a:defRPr sz="1598"/>
            </a:lvl4pPr>
            <a:lvl5pPr marL="1826971" indent="0" algn="ctr">
              <a:buNone/>
              <a:defRPr sz="1598"/>
            </a:lvl5pPr>
            <a:lvl6pPr marL="2283714" indent="0" algn="ctr">
              <a:buNone/>
              <a:defRPr sz="1598"/>
            </a:lvl6pPr>
            <a:lvl7pPr marL="2740457" indent="0" algn="ctr">
              <a:buNone/>
              <a:defRPr sz="1598"/>
            </a:lvl7pPr>
            <a:lvl8pPr marL="3197200" indent="0" algn="ctr">
              <a:buNone/>
              <a:defRPr sz="1598"/>
            </a:lvl8pPr>
            <a:lvl9pPr marL="3653942" indent="0" algn="ctr">
              <a:buNone/>
              <a:defRPr sz="1598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2985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17340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6859" y="648435"/>
            <a:ext cx="1969621" cy="1032139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995" y="648435"/>
            <a:ext cx="5794683" cy="1032139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931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0548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238" y="3036371"/>
            <a:ext cx="7878485" cy="5066250"/>
          </a:xfrm>
        </p:spPr>
        <p:txBody>
          <a:bodyPr anchor="b"/>
          <a:lstStyle>
            <a:lvl1pPr>
              <a:defRPr sz="5994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238" y="8150549"/>
            <a:ext cx="7878485" cy="2664221"/>
          </a:xfrm>
        </p:spPr>
        <p:txBody>
          <a:bodyPr/>
          <a:lstStyle>
            <a:lvl1pPr marL="0" indent="0">
              <a:buNone/>
              <a:defRPr sz="2398">
                <a:solidFill>
                  <a:schemeClr val="tx1"/>
                </a:solidFill>
              </a:defRPr>
            </a:lvl1pPr>
            <a:lvl2pPr marL="456743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4484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995" y="3242175"/>
            <a:ext cx="3882152" cy="772765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28" y="3242175"/>
            <a:ext cx="3882152" cy="772765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288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648437"/>
            <a:ext cx="7878485" cy="235410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186" y="2985621"/>
            <a:ext cx="3864310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186" y="4448828"/>
            <a:ext cx="3864310" cy="654355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4328" y="2985621"/>
            <a:ext cx="3883342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4328" y="4448828"/>
            <a:ext cx="3883342" cy="654355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9847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68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27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342" y="1753596"/>
            <a:ext cx="4624328" cy="8655197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59336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342" y="1753596"/>
            <a:ext cx="4624328" cy="8655197"/>
          </a:xfrm>
        </p:spPr>
        <p:txBody>
          <a:bodyPr anchor="t"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7202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7995" y="648437"/>
            <a:ext cx="7878485" cy="2354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995" y="3242175"/>
            <a:ext cx="7878485" cy="7727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7995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A0F79-A8E6-A04D-B596-7FBA3B8562BE}" type="datetimeFigureOut">
              <a:rPr lang="es-CL" smtClean="0"/>
              <a:t>19-04-26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5795" y="11288409"/>
            <a:ext cx="3082885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1223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F64B7-D605-9045-A14C-2D576F012D3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014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3486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33DBDA-829F-4319-7F09-65E1BFAA1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46" y="0"/>
            <a:ext cx="8617382" cy="1217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976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0</Words>
  <Application>Microsoft Macintosh PowerPoint</Application>
  <PresentationFormat>Doble carta (432 x 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Crocco</dc:creator>
  <cp:lastModifiedBy>Juan Crocco</cp:lastModifiedBy>
  <cp:revision>1</cp:revision>
  <dcterms:created xsi:type="dcterms:W3CDTF">2026-04-19T23:15:20Z</dcterms:created>
  <dcterms:modified xsi:type="dcterms:W3CDTF">2026-04-19T23:24:00Z</dcterms:modified>
</cp:coreProperties>
</file>